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4" r:id="rId7"/>
    <p:sldId id="265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«Новокараканский детский сад общеразвивающего вида»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Волшебный мир театра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(творческий проект)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Составитель: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Шарёва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2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4392488" cy="54726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театр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Любимый наш театр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сценою-малышкой,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сказку открывает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дружит с детской книжкой.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Веселые артисты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Совсем не велики,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возрасте артисты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трех и до семи.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Талант они раскроют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донышка души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Прекрасные артисты,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Хотя и малыши.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852936"/>
            <a:ext cx="5328592" cy="10801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97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творческих способностей посредством театрализованной деятельности, устойчивого интереса к театрализованным играм и истории театра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 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Расширять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знания детей об окружающем мире;</a:t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Развивать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интерес дошкольников к театру;</a:t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Формировать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дошкольников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первичные артистичные умения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навыки;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Поощрять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творческую самостоятельность детей</a:t>
            </a: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7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Театрализованная деятельность в детском саду помогает повысить общую культуру ребенка, приобщить к духовным ценностям. Знакомство детей со сценическим искусством не только вводит детей в мир прекрасного, но и развивает сострадание, соучастие, развивает способность радоваться и тревожиться с героями постановок.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Дети - прекрасные актеры. Участвуя в театрализованных играх они становятся участниками различных событий из жизни людей, животных, что дает им возможность глубже познать окружающий мир.  Наравне с этим театрализованная игра прививает ребенку устойчивый интерес к культуре, литературе, театру. 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9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Новизна: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Новизна данного проекта состоит в воспитывающем и обучающем значении. Проект универсален, может быть использован воспитателями в работе со средними и старшими дошкольниками.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Проблема: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Поверхностные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знания детей о разных видах театра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Ожидаемые результаты проекта: </a:t>
            </a:r>
            <a:b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Увлеченное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использование театрального центра детьми в группе в самостоятельной деятельности;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эмоционального фона дошкольников;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Приобретение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детьми первичных навыков в области театрального искусства; 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основных понятий о театрализованной деятельности.</a:t>
            </a:r>
            <a: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a typeface="Times New Roman"/>
                <a:cs typeface="Times New Roman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3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256584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84784"/>
            <a:ext cx="5112568" cy="5040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Консультации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Детсад\Desktop\IMG_20240603_165101_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726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32848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Просмотр мультфильмов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виртуальная экскурсия в театр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Детсад\Desktop\IMG_20240529_155240_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536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76464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детьми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Проведение бесед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Чтение сказок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195" name="Picture 3" descr="C:\Users\Детсад\Desktop\IMG-20240603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етсад\Desktop\IMG-20240603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детьми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Настольный театр «Три медведя»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Пальчиковый театр «Курочка Ряба»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956248" cy="4248472"/>
          </a:xfrm>
          <a:prstGeom prst="rect">
            <a:avLst/>
          </a:prstGeom>
        </p:spPr>
      </p:pic>
      <p:pic>
        <p:nvPicPr>
          <p:cNvPr id="6147" name="Picture 3" descr="C:\Users\Детсад\Desktop\IMG_20240528_091619_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8" y="1942650"/>
            <a:ext cx="3888432" cy="4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ад\Desktop\1677478565_bogatyr-club-p-fon-dlya-prezentatsii-teatr-krasivii-fon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Работа с детьми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Театрализованные игры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Маятник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Отряхнем воду с платочков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Users\Детсад\Desktop\IMG_20240603_171633_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етсад\Desktop\IMG_20240603_171654_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«Новокараканский детский сад общеразвивающего вида»       Волшебный мир театра (творческий проект)                                                        Составитель:                                                                             Шарёва Ирина Владимировна    Беловский муниципальный округ</vt:lpstr>
      <vt:lpstr>   Цель: Формирование творческих способностей посредством театрализованной деятельности, устойчивого интереса к театрализованным играм и истории театра.      Задачи:  1. Расширять знания детей об окружающем мире; 2. Развивать интерес дошкольников к театру; 3. Формировать у дошкольников первичные артистичные умения и навыки; 4. Поощрять творческую самостоятельность детей.   </vt:lpstr>
      <vt:lpstr>Актуальность проекта:  Театрализованная деятельность в детском саду помогает повысить общую культуру ребенка, приобщить к духовным ценностям. Знакомство детей со сценическим искусством не только вводит детей в мир прекрасного, но и развивает сострадание, соучастие, развивает способность радоваться и тревожиться с героями постановок. Дети - прекрасные актеры. Участвуя в театрализованных играх они становятся участниками различных событий из жизни людей, животных, что дает им возможность глубже познать окружающий мир.  Наравне с этим театрализованная игра прививает ребенку устойчивый интерес к культуре, литературе, театру.   </vt:lpstr>
      <vt:lpstr>Новизна:   Новизна данного проекта состоит в воспитывающем и обучающем значении. Проект универсален, может быть использован воспитателями в работе со средними и старшими дошкольниками.  Проблема: Поверхностные знания детей о разных видах театра.  Ожидаемые результаты проекта:  Увлеченное использование театрального центра детьми в группе в самостоятельной деятельности; Развитие эмоционального фона дошкольников; Приобретение детьми первичных навыков в области театрального искусства;  Формирование основных понятий о театрализованной деятельности. </vt:lpstr>
      <vt:lpstr>Работа с родителями</vt:lpstr>
      <vt:lpstr>Просмотр мультфильмов виртуальная экскурсия в театр</vt:lpstr>
      <vt:lpstr>Работа с детьми</vt:lpstr>
      <vt:lpstr>Работа с детьми</vt:lpstr>
      <vt:lpstr> Работа с детьми Театрализованные игры</vt:lpstr>
      <vt:lpstr>Детский театр  Любимый наш театр Со сценою-малышкой, Он сказку открывает И дружит с детской книжкой. Веселые артисты – Совсем не велики, И в возрасте артисты –  от трех и до семи. Талант они раскроют  До донышка души – Прекрасные артисты, Хотя и малыши.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«Новокараканский детский сад общеразвивающего вида»   Волшебный мир театра (творческий проект)</dc:title>
  <dc:creator>Детсад</dc:creator>
  <cp:lastModifiedBy>Детсад</cp:lastModifiedBy>
  <cp:revision>16</cp:revision>
  <dcterms:created xsi:type="dcterms:W3CDTF">2024-05-30T08:26:25Z</dcterms:created>
  <dcterms:modified xsi:type="dcterms:W3CDTF">2024-06-11T08:13:15Z</dcterms:modified>
</cp:coreProperties>
</file>